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itsinOYu\Desktop\5417dc300533b49a9bdbcf40b5673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6469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itsinOYu\Desktop\1521867__625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549" y="136831"/>
            <a:ext cx="123981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606"/>
            <a:ext cx="1296143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4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20880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17365D"/>
                </a:solidFill>
                <a:latin typeface="Arial"/>
                <a:ea typeface="Calibri"/>
                <a:cs typeface="Times New Roman"/>
              </a:rPr>
              <a:t>Сквер между домами 27 и 29 по улице Байкальской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User7-1\Desktop\сквер черкасская\байкальск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5" y="870496"/>
            <a:ext cx="3459163" cy="4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3"/>
            <a:ext cx="576064" cy="768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23119"/>
            <a:ext cx="975592" cy="65147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37" y="5279708"/>
            <a:ext cx="1631206" cy="91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1152128" cy="768085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30" y="1772816"/>
            <a:ext cx="1111328" cy="58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40" y="980728"/>
            <a:ext cx="1171779" cy="511340"/>
          </a:xfrm>
          <a:prstGeom prst="rect">
            <a:avLst/>
          </a:prstGeom>
        </p:spPr>
      </p:pic>
      <p:pic>
        <p:nvPicPr>
          <p:cNvPr id="1030" name="Picture 6" descr="C:\Users\User7-1\Desktop\сквер черкасская\Skameyka-svoimi-rukami-1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52" y="963963"/>
            <a:ext cx="702464" cy="4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195736" y="1432593"/>
            <a:ext cx="364301" cy="4842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04921" y="2132856"/>
            <a:ext cx="670719" cy="12419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1"/>
          </p:cNvCxnSpPr>
          <p:nvPr/>
        </p:nvCxnSpPr>
        <p:spPr>
          <a:xfrm flipH="1" flipV="1">
            <a:off x="2560037" y="3209677"/>
            <a:ext cx="715819" cy="17131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512274" y="4489303"/>
            <a:ext cx="405672" cy="79040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0"/>
          </p:cNvCxnSpPr>
          <p:nvPr/>
        </p:nvCxnSpPr>
        <p:spPr>
          <a:xfrm flipV="1">
            <a:off x="1027348" y="3451796"/>
            <a:ext cx="664333" cy="17713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827584" y="3380995"/>
            <a:ext cx="864098" cy="9841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27348" y="1236398"/>
            <a:ext cx="986238" cy="69650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16016" y="901169"/>
            <a:ext cx="372664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асфальтирование тротуарных дорожек;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скамей;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цветочное оформление;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оборудование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спортивной площадки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(гимнастический комплекс, теннисный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стол);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оборудование площадки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уличными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тренажерами;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площадки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«Поляна сказок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стройство детской площадки 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(игровой комплекс для детей от 3 до 6 лет)</a:t>
            </a:r>
          </a:p>
          <a:p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79" y="487151"/>
            <a:ext cx="859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ерритория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пересечении улиц Калмыкова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Черкасской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7-1\Desktop\сквер черкасская\черкасская картинка встави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1" y="1196752"/>
            <a:ext cx="8308975" cy="359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092345"/>
            <a:ext cx="7744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асфальтирование тротуарных дорожек;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скамей;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цветочное оформление;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арт-объекта «Я люблю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еталлургический  район»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003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Территория перед домом 25б по шоссе Металлургов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7-1\Desktop\сквер черкасская\сквер 25б дизай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08" y="1052736"/>
            <a:ext cx="5036613" cy="429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092345"/>
            <a:ext cx="5224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асфальтирование тротуарных дорожек;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скамей;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цветочное оформление;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арт-объекта 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перед домом 96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улице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Дегтярева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7-1\Desktop\сквер черкасская\Дегтярева 9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707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092345"/>
            <a:ext cx="52243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асфальтирование тротуарных дорожек;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скамей;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цветочное оформление;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детского игрового комплекса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Бульвар «Металлургов» в границах улиц Румянцева и Жукова.</a:t>
            </a:r>
          </a:p>
        </p:txBody>
      </p:sp>
      <p:pic>
        <p:nvPicPr>
          <p:cNvPr id="4098" name="Picture 2" descr="C:\Users\User7-1\Desktop\сквер черкасска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76" y="3163783"/>
            <a:ext cx="4704309" cy="26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7-1\Desktop\сквер черкасская\бульвар металлург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608512" cy="17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3" y="3861048"/>
            <a:ext cx="4221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асфальтирование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ротуарной и велосипедной дорожек;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установка скамей;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цветочное оформление;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аружное освещение</a:t>
            </a:r>
          </a:p>
        </p:txBody>
      </p:sp>
    </p:spTree>
    <p:extLst>
      <p:ext uri="{BB962C8B-B14F-4D97-AF65-F5344CB8AC3E}">
        <p14:creationId xmlns:p14="http://schemas.microsoft.com/office/powerpoint/2010/main" val="31793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Сквер "Победы" по улице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Коммунистической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24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1552" y="14518232"/>
            <a:ext cx="2019056" cy="151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User7-1\Desktop\сквер черкасская\20190830_105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4" y="3757416"/>
            <a:ext cx="2803724" cy="24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861048"/>
            <a:ext cx="3548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кладка тротуарной плитки</a:t>
            </a:r>
          </a:p>
          <a:p>
            <a:pPr marL="285750" indent="-285750">
              <a:buFontTx/>
              <a:buChar char="-"/>
            </a:pP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озеленение;</a:t>
            </a: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стройство входной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26342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732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перед школой №141 по адресу: ул. 60-летия Октября, д.26а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657715" cy="38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1988840"/>
            <a:ext cx="1008112" cy="5760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15816" y="1772816"/>
            <a:ext cx="57606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Users\User7-1\Desktop\сквер черкасская\new_72879_1000_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78" y="4077072"/>
            <a:ext cx="3960440" cy="24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7103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работ:</a:t>
            </a: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стройство спортивной площадки;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сфальтирование тротуарной дорожки;</a:t>
            </a: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аружное освещение;</a:t>
            </a:r>
          </a:p>
          <a:p>
            <a:pPr marL="285750" indent="-285750">
              <a:buFontTx/>
              <a:buChar char="-"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становка скамей</a:t>
            </a:r>
            <a:endParaRPr lang="ru-RU" sz="1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234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Анатольевна Панькова</dc:creator>
  <cp:lastModifiedBy>Олег Юрьевич Спицын</cp:lastModifiedBy>
  <cp:revision>18</cp:revision>
  <cp:lastPrinted>2019-08-30T08:06:35Z</cp:lastPrinted>
  <dcterms:created xsi:type="dcterms:W3CDTF">2019-08-30T03:07:46Z</dcterms:created>
  <dcterms:modified xsi:type="dcterms:W3CDTF">2019-08-30T08:06:41Z</dcterms:modified>
</cp:coreProperties>
</file>